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2028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Merry%20Xmas%20From%20Rachel\Maths%20Resources\Figure%20it%20Out%20Series\Basic%20Facts%20%20Levels%203.pdf" TargetMode="Externa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7" name="Object 3"/>
          <p:cNvGraphicFramePr>
            <a:graphicFrameLocks noChangeAspect="1"/>
          </p:cNvGraphicFramePr>
          <p:nvPr/>
        </p:nvGraphicFramePr>
        <p:xfrm>
          <a:off x="214290" y="0"/>
          <a:ext cx="6357958" cy="8997312"/>
        </p:xfrm>
        <a:graphic>
          <a:graphicData uri="http://schemas.openxmlformats.org/presentationml/2006/ole">
            <p:oleObj spid="_x0000_s1027" name="Acrobat Document" r:id="rId3" imgW="5667063" imgH="8019865" progId="AcroExch.Document.7">
              <p:link updateAutomatic="1"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D:\Merry Xmas From Rachel\Maths Resources\Figure it Out Series\Basic Facts  Levels 3.pdf</vt:lpstr>
      <vt:lpstr>Slide 1</vt:lpstr>
    </vt:vector>
  </TitlesOfParts>
  <Company>Matamata Intermediate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laura fisher</dc:creator>
  <cp:lastModifiedBy>laura fisher</cp:lastModifiedBy>
  <cp:revision>2</cp:revision>
  <dcterms:created xsi:type="dcterms:W3CDTF">2010-04-21T19:47:50Z</dcterms:created>
  <dcterms:modified xsi:type="dcterms:W3CDTF">2010-04-21T19:49:33Z</dcterms:modified>
</cp:coreProperties>
</file>

<file path=docProps/thumbnail.jpeg>
</file>